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 Bold" panose="020B0604020202020204" charset="0"/>
      <p:regular r:id="rId11"/>
    </p:embeddedFont>
    <p:embeddedFont>
      <p:font typeface="Lora" pitchFamily="2" charset="0"/>
      <p:regular r:id="rId12"/>
    </p:embeddedFont>
    <p:embeddedFont>
      <p:font typeface="Source Sans Pro" panose="020B0503030403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7155" y="2890837"/>
            <a:ext cx="9335691" cy="1760041"/>
            <a:chOff x="0" y="0"/>
            <a:chExt cx="12447588" cy="2346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Blog Generation Using LLaMA 2 and Streamlit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155" y="5099596"/>
            <a:ext cx="9335691" cy="1436340"/>
            <a:chOff x="0" y="0"/>
            <a:chExt cx="12447588" cy="1915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47588" cy="1915120"/>
            </a:xfrm>
            <a:custGeom>
              <a:avLst/>
              <a:gdLst/>
              <a:ahLst/>
              <a:cxnLst/>
              <a:rect l="l" t="t" r="r" b="b"/>
              <a:pathLst>
                <a:path w="12447588" h="1915120">
                  <a:moveTo>
                    <a:pt x="0" y="0"/>
                  </a:moveTo>
                  <a:lnTo>
                    <a:pt x="12447588" y="0"/>
                  </a:lnTo>
                  <a:lnTo>
                    <a:pt x="12447588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447588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explores blog generation. We'll leverage LLaMA 2 and Streamlit. LLaMA 2 is a powerful language model. Streamlit will create an interactive web app.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2392" y="6889997"/>
            <a:ext cx="488156" cy="488156"/>
            <a:chOff x="0" y="0"/>
            <a:chExt cx="650875" cy="6508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0875" cy="650875"/>
            </a:xfrm>
            <a:custGeom>
              <a:avLst/>
              <a:gdLst/>
              <a:ahLst/>
              <a:cxnLst/>
              <a:rect l="l" t="t" r="r" b="b"/>
              <a:pathLst>
                <a:path w="650875" h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75359" y="6822430"/>
            <a:ext cx="2175868" cy="57358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4062"/>
              </a:lnSpc>
            </a:pPr>
            <a:endParaRPr lang="en-US" sz="2937" b="1" dirty="0">
              <a:solidFill>
                <a:srgbClr val="D6E5E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7155" y="2385269"/>
            <a:ext cx="8053982" cy="880021"/>
            <a:chOff x="0" y="0"/>
            <a:chExt cx="10738643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38643" cy="1173362"/>
            </a:xfrm>
            <a:custGeom>
              <a:avLst/>
              <a:gdLst/>
              <a:ahLst/>
              <a:cxnLst/>
              <a:rect l="l" t="t" r="r" b="b"/>
              <a:pathLst>
                <a:path w="10738643" h="1173362">
                  <a:moveTo>
                    <a:pt x="0" y="0"/>
                  </a:moveTo>
                  <a:lnTo>
                    <a:pt x="10738643" y="0"/>
                  </a:lnTo>
                  <a:lnTo>
                    <a:pt x="10738643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738643" cy="1192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Introduction to LLaMA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155" y="3863727"/>
            <a:ext cx="16193690" cy="478780"/>
            <a:chOff x="0" y="0"/>
            <a:chExt cx="21591587" cy="6383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91588" cy="638373"/>
            </a:xfrm>
            <a:custGeom>
              <a:avLst/>
              <a:gdLst/>
              <a:ahLst/>
              <a:cxnLst/>
              <a:rect l="l" t="t" r="r" b="b"/>
              <a:pathLst>
                <a:path w="21591588" h="638373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LLaMA 2 is a cutting-edge language model. It excels at understanding and generating text. It's perfect for creating blog content.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155" y="4978152"/>
            <a:ext cx="3520231" cy="439936"/>
            <a:chOff x="0" y="0"/>
            <a:chExt cx="4693642" cy="586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Transformer-Based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7155" y="5717232"/>
            <a:ext cx="4910732" cy="1915120"/>
            <a:chOff x="0" y="0"/>
            <a:chExt cx="6547643" cy="25534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47643" cy="2553493"/>
            </a:xfrm>
            <a:custGeom>
              <a:avLst/>
              <a:gdLst/>
              <a:ahLst/>
              <a:cxnLst/>
              <a:rect l="l" t="t" r="r" b="b"/>
              <a:pathLst>
                <a:path w="6547643" h="2553493">
                  <a:moveTo>
                    <a:pt x="0" y="0"/>
                  </a:moveTo>
                  <a:lnTo>
                    <a:pt x="6547643" y="0"/>
                  </a:lnTo>
                  <a:lnTo>
                    <a:pt x="6547643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547643" cy="26487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LLaMA 2 uses a transformer architecture. This enables parallel processing and long-range dependencies.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97266" y="4978152"/>
            <a:ext cx="3520231" cy="439936"/>
            <a:chOff x="0" y="0"/>
            <a:chExt cx="4693642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Pre-trained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7266" y="5717232"/>
            <a:ext cx="4910732" cy="1436340"/>
            <a:chOff x="0" y="0"/>
            <a:chExt cx="6547643" cy="19151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547643" cy="1915120"/>
            </a:xfrm>
            <a:custGeom>
              <a:avLst/>
              <a:gdLst/>
              <a:ahLst/>
              <a:cxnLst/>
              <a:rect l="l" t="t" r="r" b="b"/>
              <a:pathLst>
                <a:path w="6547643" h="1915120">
                  <a:moveTo>
                    <a:pt x="0" y="0"/>
                  </a:moveTo>
                  <a:lnTo>
                    <a:pt x="6547643" y="0"/>
                  </a:lnTo>
                  <a:lnTo>
                    <a:pt x="654764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547643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It is pre-trained on a massive dataset of text. This gives it a broad understanding of language.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7376" y="4978152"/>
            <a:ext cx="3520231" cy="439936"/>
            <a:chOff x="0" y="0"/>
            <a:chExt cx="4693642" cy="5865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Fine-tunable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47376" y="5717232"/>
            <a:ext cx="4910732" cy="1436340"/>
            <a:chOff x="0" y="0"/>
            <a:chExt cx="6547643" cy="19151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47643" cy="1915120"/>
            </a:xfrm>
            <a:custGeom>
              <a:avLst/>
              <a:gdLst/>
              <a:ahLst/>
              <a:cxnLst/>
              <a:rect l="l" t="t" r="r" b="b"/>
              <a:pathLst>
                <a:path w="6547643" h="1915120">
                  <a:moveTo>
                    <a:pt x="0" y="0"/>
                  </a:moveTo>
                  <a:lnTo>
                    <a:pt x="6547643" y="0"/>
                  </a:lnTo>
                  <a:lnTo>
                    <a:pt x="654764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6547643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It can be fine-tuned for specific tasks like blog writing. This customization improves performance.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740200"/>
          </a:xfrm>
          <a:custGeom>
            <a:avLst/>
            <a:gdLst/>
            <a:ahLst/>
            <a:cxnLst/>
            <a:rect l="l" t="t" r="r" b="b"/>
            <a:pathLst>
              <a:path w="18288000" h="37402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" b="-4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4614565"/>
            <a:ext cx="10360224" cy="880021"/>
            <a:chOff x="0" y="0"/>
            <a:chExt cx="13813632" cy="1173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13631" cy="1173362"/>
            </a:xfrm>
            <a:custGeom>
              <a:avLst/>
              <a:gdLst/>
              <a:ahLst/>
              <a:cxnLst/>
              <a:rect l="l" t="t" r="r" b="b"/>
              <a:pathLst>
                <a:path w="13813631" h="1173362">
                  <a:moveTo>
                    <a:pt x="0" y="0"/>
                  </a:moveTo>
                  <a:lnTo>
                    <a:pt x="13813631" y="0"/>
                  </a:lnTo>
                  <a:lnTo>
                    <a:pt x="13813631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3813632" cy="1192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Streamlit: Interactive Web Apps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7155" y="5943302"/>
            <a:ext cx="16193690" cy="478780"/>
            <a:chOff x="0" y="0"/>
            <a:chExt cx="21591587" cy="6383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91588" cy="638373"/>
            </a:xfrm>
            <a:custGeom>
              <a:avLst/>
              <a:gdLst/>
              <a:ahLst/>
              <a:cxnLst/>
              <a:rect l="l" t="t" r="r" b="b"/>
              <a:pathLst>
                <a:path w="21591588" h="638373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Streamlit simplifies web app creation. It allows Python developers to quickly build apps. No front-end experience is needed.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7155" y="6758582"/>
            <a:ext cx="5198417" cy="2654052"/>
            <a:chOff x="0" y="0"/>
            <a:chExt cx="6931223" cy="35387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1152" cy="3538728"/>
            </a:xfrm>
            <a:custGeom>
              <a:avLst/>
              <a:gdLst/>
              <a:ahLst/>
              <a:cxnLst/>
              <a:rect l="l" t="t" r="r" b="b"/>
              <a:pathLst>
                <a:path w="6931152" h="35387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3478911"/>
                  </a:lnTo>
                  <a:cubicBezTo>
                    <a:pt x="6931152" y="3511931"/>
                    <a:pt x="6904355" y="3538728"/>
                    <a:pt x="687133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6299" y="7057727"/>
            <a:ext cx="3520231" cy="439936"/>
            <a:chOff x="0" y="0"/>
            <a:chExt cx="4693642" cy="5865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Pythonic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6299" y="7677150"/>
            <a:ext cx="4600129" cy="1436340"/>
            <a:chOff x="0" y="0"/>
            <a:chExt cx="6133505" cy="19151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33505" cy="1915120"/>
            </a:xfrm>
            <a:custGeom>
              <a:avLst/>
              <a:gdLst/>
              <a:ahLst/>
              <a:cxnLst/>
              <a:rect l="l" t="t" r="r" b="b"/>
              <a:pathLst>
                <a:path w="6133505" h="1915120">
                  <a:moveTo>
                    <a:pt x="0" y="0"/>
                  </a:moveTo>
                  <a:lnTo>
                    <a:pt x="6133505" y="0"/>
                  </a:lnTo>
                  <a:lnTo>
                    <a:pt x="613350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6133505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apps using familiar Python code. Focus on your data and model logic.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44716" y="6758582"/>
            <a:ext cx="5198417" cy="2654052"/>
            <a:chOff x="0" y="0"/>
            <a:chExt cx="6931223" cy="35387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31152" cy="3538728"/>
            </a:xfrm>
            <a:custGeom>
              <a:avLst/>
              <a:gdLst/>
              <a:ahLst/>
              <a:cxnLst/>
              <a:rect l="l" t="t" r="r" b="b"/>
              <a:pathLst>
                <a:path w="6931152" h="35387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3478911"/>
                  </a:lnTo>
                  <a:cubicBezTo>
                    <a:pt x="6931152" y="3511931"/>
                    <a:pt x="6904355" y="3538728"/>
                    <a:pt x="687133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843861" y="7057727"/>
            <a:ext cx="3520231" cy="439936"/>
            <a:chOff x="0" y="0"/>
            <a:chExt cx="4693642" cy="5865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Interactive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43861" y="7677150"/>
            <a:ext cx="4600129" cy="1436340"/>
            <a:chOff x="0" y="0"/>
            <a:chExt cx="6133505" cy="19151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133505" cy="1915120"/>
            </a:xfrm>
            <a:custGeom>
              <a:avLst/>
              <a:gdLst/>
              <a:ahLst/>
              <a:cxnLst/>
              <a:rect l="l" t="t" r="r" b="b"/>
              <a:pathLst>
                <a:path w="6133505" h="1915120">
                  <a:moveTo>
                    <a:pt x="0" y="0"/>
                  </a:moveTo>
                  <a:lnTo>
                    <a:pt x="6133505" y="0"/>
                  </a:lnTo>
                  <a:lnTo>
                    <a:pt x="613350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6133505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Add widgets like sliders and buttons. These widgets enhance the user experience.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042279" y="6758582"/>
            <a:ext cx="5198417" cy="2654052"/>
            <a:chOff x="0" y="0"/>
            <a:chExt cx="6931223" cy="353873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31152" cy="3538728"/>
            </a:xfrm>
            <a:custGeom>
              <a:avLst/>
              <a:gdLst/>
              <a:ahLst/>
              <a:cxnLst/>
              <a:rect l="l" t="t" r="r" b="b"/>
              <a:pathLst>
                <a:path w="6931152" h="35387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3478911"/>
                  </a:lnTo>
                  <a:cubicBezTo>
                    <a:pt x="6931152" y="3511931"/>
                    <a:pt x="6904355" y="3538728"/>
                    <a:pt x="687133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341424" y="7057727"/>
            <a:ext cx="3520231" cy="439936"/>
            <a:chOff x="0" y="0"/>
            <a:chExt cx="4693642" cy="5865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Easy Deployment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41424" y="7677150"/>
            <a:ext cx="4600129" cy="957560"/>
            <a:chOff x="0" y="0"/>
            <a:chExt cx="6133505" cy="127674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33505" cy="1276747"/>
            </a:xfrm>
            <a:custGeom>
              <a:avLst/>
              <a:gdLst/>
              <a:ahLst/>
              <a:cxnLst/>
              <a:rect l="l" t="t" r="r" b="b"/>
              <a:pathLst>
                <a:path w="6133505" h="1276747">
                  <a:moveTo>
                    <a:pt x="0" y="0"/>
                  </a:moveTo>
                  <a:lnTo>
                    <a:pt x="6133505" y="0"/>
                  </a:lnTo>
                  <a:lnTo>
                    <a:pt x="61335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613350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Deploy apps with a single command. Share your work with the world.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80597" y="803970"/>
            <a:ext cx="9384804" cy="1718370"/>
            <a:chOff x="0" y="0"/>
            <a:chExt cx="12513072" cy="22911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13072" cy="2291160"/>
            </a:xfrm>
            <a:custGeom>
              <a:avLst/>
              <a:gdLst/>
              <a:ahLst/>
              <a:cxnLst/>
              <a:rect l="l" t="t" r="r" b="b"/>
              <a:pathLst>
                <a:path w="12513072" h="2291160">
                  <a:moveTo>
                    <a:pt x="0" y="0"/>
                  </a:moveTo>
                  <a:lnTo>
                    <a:pt x="12513072" y="0"/>
                  </a:lnTo>
                  <a:lnTo>
                    <a:pt x="12513072" y="2291160"/>
                  </a:lnTo>
                  <a:lnTo>
                    <a:pt x="0" y="229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513072" cy="23197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Integrating LLaMA 2 &amp; Streamlit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80597" y="2960489"/>
            <a:ext cx="9384804" cy="934641"/>
            <a:chOff x="0" y="0"/>
            <a:chExt cx="12513072" cy="12461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13072" cy="1246188"/>
            </a:xfrm>
            <a:custGeom>
              <a:avLst/>
              <a:gdLst/>
              <a:ahLst/>
              <a:cxnLst/>
              <a:rect l="l" t="t" r="r" b="b"/>
              <a:pathLst>
                <a:path w="12513072" h="1246188">
                  <a:moveTo>
                    <a:pt x="0" y="0"/>
                  </a:moveTo>
                  <a:lnTo>
                    <a:pt x="12513072" y="0"/>
                  </a:lnTo>
                  <a:lnTo>
                    <a:pt x="12513072" y="1246188"/>
                  </a:lnTo>
                  <a:lnTo>
                    <a:pt x="0" y="1246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13072" cy="1331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Combine LLaMA 2's text generation with Streamlit's ease of use. Build a blog generation app with a user-friendly interface.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7880597" y="4223742"/>
            <a:ext cx="1460898" cy="1753046"/>
          </a:xfrm>
          <a:custGeom>
            <a:avLst/>
            <a:gdLst/>
            <a:ahLst/>
            <a:cxnLst/>
            <a:rect l="l" t="t" r="r" b="b"/>
            <a:pathLst>
              <a:path w="1460898" h="1753046">
                <a:moveTo>
                  <a:pt x="0" y="0"/>
                </a:moveTo>
                <a:lnTo>
                  <a:pt x="1460898" y="0"/>
                </a:lnTo>
                <a:lnTo>
                  <a:pt x="1460898" y="1753047"/>
                </a:lnTo>
                <a:lnTo>
                  <a:pt x="0" y="1753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9" b="-10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779645" y="4515891"/>
            <a:ext cx="3437484" cy="429666"/>
            <a:chOff x="0" y="0"/>
            <a:chExt cx="4583312" cy="5728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83312" cy="572888"/>
            </a:xfrm>
            <a:custGeom>
              <a:avLst/>
              <a:gdLst/>
              <a:ahLst/>
              <a:cxnLst/>
              <a:rect l="l" t="t" r="r" b="b"/>
              <a:pathLst>
                <a:path w="4583312" h="572888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Input Prompt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9645" y="5120729"/>
            <a:ext cx="7485757" cy="467320"/>
            <a:chOff x="0" y="0"/>
            <a:chExt cx="9981010" cy="6230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981010" cy="623093"/>
            </a:xfrm>
            <a:custGeom>
              <a:avLst/>
              <a:gdLst/>
              <a:ahLst/>
              <a:cxnLst/>
              <a:rect l="l" t="t" r="r" b="b"/>
              <a:pathLst>
                <a:path w="9981010" h="623093">
                  <a:moveTo>
                    <a:pt x="0" y="0"/>
                  </a:moveTo>
                  <a:lnTo>
                    <a:pt x="9981010" y="0"/>
                  </a:lnTo>
                  <a:lnTo>
                    <a:pt x="9981010" y="623093"/>
                  </a:lnTo>
                  <a:lnTo>
                    <a:pt x="0" y="623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9981010" cy="708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User provides a prompt or topic.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7880597" y="5976789"/>
            <a:ext cx="1460898" cy="1753046"/>
          </a:xfrm>
          <a:custGeom>
            <a:avLst/>
            <a:gdLst/>
            <a:ahLst/>
            <a:cxnLst/>
            <a:rect l="l" t="t" r="r" b="b"/>
            <a:pathLst>
              <a:path w="1460898" h="1753046">
                <a:moveTo>
                  <a:pt x="0" y="0"/>
                </a:moveTo>
                <a:lnTo>
                  <a:pt x="1460898" y="0"/>
                </a:lnTo>
                <a:lnTo>
                  <a:pt x="1460898" y="1753046"/>
                </a:lnTo>
                <a:lnTo>
                  <a:pt x="0" y="1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9" b="-109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779645" y="6268939"/>
            <a:ext cx="3437484" cy="429666"/>
            <a:chOff x="0" y="0"/>
            <a:chExt cx="4583312" cy="5728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83312" cy="572888"/>
            </a:xfrm>
            <a:custGeom>
              <a:avLst/>
              <a:gdLst/>
              <a:ahLst/>
              <a:cxnLst/>
              <a:rect l="l" t="t" r="r" b="b"/>
              <a:pathLst>
                <a:path w="4583312" h="572888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LLaMA 2 Generates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79645" y="6873776"/>
            <a:ext cx="7485757" cy="467320"/>
            <a:chOff x="0" y="0"/>
            <a:chExt cx="9981010" cy="6230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981010" cy="623093"/>
            </a:xfrm>
            <a:custGeom>
              <a:avLst/>
              <a:gdLst/>
              <a:ahLst/>
              <a:cxnLst/>
              <a:rect l="l" t="t" r="r" b="b"/>
              <a:pathLst>
                <a:path w="9981010" h="623093">
                  <a:moveTo>
                    <a:pt x="0" y="0"/>
                  </a:moveTo>
                  <a:lnTo>
                    <a:pt x="9981010" y="0"/>
                  </a:lnTo>
                  <a:lnTo>
                    <a:pt x="9981010" y="623093"/>
                  </a:lnTo>
                  <a:lnTo>
                    <a:pt x="0" y="623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9981010" cy="708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LLaMA 2 creates blog content.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7880597" y="7729835"/>
            <a:ext cx="1460898" cy="1753046"/>
          </a:xfrm>
          <a:custGeom>
            <a:avLst/>
            <a:gdLst/>
            <a:ahLst/>
            <a:cxnLst/>
            <a:rect l="l" t="t" r="r" b="b"/>
            <a:pathLst>
              <a:path w="1460898" h="1753046">
                <a:moveTo>
                  <a:pt x="0" y="0"/>
                </a:moveTo>
                <a:lnTo>
                  <a:pt x="1460898" y="0"/>
                </a:lnTo>
                <a:lnTo>
                  <a:pt x="1460898" y="1753046"/>
                </a:lnTo>
                <a:lnTo>
                  <a:pt x="0" y="1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9" b="-109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9779645" y="8021985"/>
            <a:ext cx="3437484" cy="429666"/>
            <a:chOff x="0" y="0"/>
            <a:chExt cx="4583312" cy="5728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83312" cy="572888"/>
            </a:xfrm>
            <a:custGeom>
              <a:avLst/>
              <a:gdLst/>
              <a:ahLst/>
              <a:cxnLst/>
              <a:rect l="l" t="t" r="r" b="b"/>
              <a:pathLst>
                <a:path w="4583312" h="572888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Streamlit Displays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779645" y="8626822"/>
            <a:ext cx="7485757" cy="467320"/>
            <a:chOff x="0" y="0"/>
            <a:chExt cx="9981010" cy="6230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81010" cy="623093"/>
            </a:xfrm>
            <a:custGeom>
              <a:avLst/>
              <a:gdLst/>
              <a:ahLst/>
              <a:cxnLst/>
              <a:rect l="l" t="t" r="r" b="b"/>
              <a:pathLst>
                <a:path w="9981010" h="623093">
                  <a:moveTo>
                    <a:pt x="0" y="0"/>
                  </a:moveTo>
                  <a:lnTo>
                    <a:pt x="9981010" y="0"/>
                  </a:lnTo>
                  <a:lnTo>
                    <a:pt x="9981010" y="623093"/>
                  </a:lnTo>
                  <a:lnTo>
                    <a:pt x="0" y="623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9981010" cy="708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Streamlit shows the generated blog.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85725" y="334491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5155" y="1623566"/>
            <a:ext cx="9335691" cy="1760041"/>
            <a:chOff x="0" y="0"/>
            <a:chExt cx="12447588" cy="2346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Collecting Data for Blog Generation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05155" y="3832324"/>
            <a:ext cx="9335691" cy="957560"/>
            <a:chOff x="0" y="0"/>
            <a:chExt cx="12447588" cy="12767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7588" cy="1276747"/>
            </a:xfrm>
            <a:custGeom>
              <a:avLst/>
              <a:gdLst/>
              <a:ahLst/>
              <a:cxnLst/>
              <a:rect l="l" t="t" r="r" b="b"/>
              <a:pathLst>
                <a:path w="12447588" h="1276747">
                  <a:moveTo>
                    <a:pt x="0" y="0"/>
                  </a:moveTo>
                  <a:lnTo>
                    <a:pt x="12447588" y="0"/>
                  </a:lnTo>
                  <a:lnTo>
                    <a:pt x="1244758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447588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collection is vital. Use it to fine-tune LLaMA 2. This enhances its blog writing capabilities.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7905155" y="5126385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905155" y="6128594"/>
            <a:ext cx="2812703" cy="439936"/>
            <a:chOff x="0" y="0"/>
            <a:chExt cx="3750270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0270" cy="586582"/>
            </a:xfrm>
            <a:custGeom>
              <a:avLst/>
              <a:gdLst/>
              <a:ahLst/>
              <a:cxnLst/>
              <a:rect l="l" t="t" r="r" b="b"/>
              <a:pathLst>
                <a:path w="3750270" h="586582">
                  <a:moveTo>
                    <a:pt x="0" y="0"/>
                  </a:moveTo>
                  <a:lnTo>
                    <a:pt x="3750270" y="0"/>
                  </a:lnTo>
                  <a:lnTo>
                    <a:pt x="375027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3750270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Web Scraping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05155" y="6748016"/>
            <a:ext cx="2812703" cy="1436340"/>
            <a:chOff x="0" y="0"/>
            <a:chExt cx="3750270" cy="19151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50270" cy="1915120"/>
            </a:xfrm>
            <a:custGeom>
              <a:avLst/>
              <a:gdLst/>
              <a:ahLst/>
              <a:cxnLst/>
              <a:rect l="l" t="t" r="r" b="b"/>
              <a:pathLst>
                <a:path w="3750270" h="1915120">
                  <a:moveTo>
                    <a:pt x="0" y="0"/>
                  </a:moveTo>
                  <a:lnTo>
                    <a:pt x="3750270" y="0"/>
                  </a:lnTo>
                  <a:lnTo>
                    <a:pt x="3750270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3750270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Gather data from blogs. Target relevant websites and articles.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11166574" y="5126385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3" y="0"/>
                </a:lnTo>
                <a:lnTo>
                  <a:pt x="703063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166574" y="6128594"/>
            <a:ext cx="2812702" cy="439936"/>
            <a:chOff x="0" y="0"/>
            <a:chExt cx="3750270" cy="5865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50270" cy="586582"/>
            </a:xfrm>
            <a:custGeom>
              <a:avLst/>
              <a:gdLst/>
              <a:ahLst/>
              <a:cxnLst/>
              <a:rect l="l" t="t" r="r" b="b"/>
              <a:pathLst>
                <a:path w="3750270" h="586582">
                  <a:moveTo>
                    <a:pt x="0" y="0"/>
                  </a:moveTo>
                  <a:lnTo>
                    <a:pt x="3750270" y="0"/>
                  </a:lnTo>
                  <a:lnTo>
                    <a:pt x="375027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3750270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Existing Datasets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66574" y="6748016"/>
            <a:ext cx="2812702" cy="1436340"/>
            <a:chOff x="0" y="0"/>
            <a:chExt cx="3750270" cy="19151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50270" cy="1915120"/>
            </a:xfrm>
            <a:custGeom>
              <a:avLst/>
              <a:gdLst/>
              <a:ahLst/>
              <a:cxnLst/>
              <a:rect l="l" t="t" r="r" b="b"/>
              <a:pathLst>
                <a:path w="3750270" h="1915120">
                  <a:moveTo>
                    <a:pt x="0" y="0"/>
                  </a:moveTo>
                  <a:lnTo>
                    <a:pt x="3750270" y="0"/>
                  </a:lnTo>
                  <a:lnTo>
                    <a:pt x="3750270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3750270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Leverage existing text datasets. Filter for blog-like content.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14427994" y="5126385"/>
            <a:ext cx="703212" cy="703212"/>
          </a:xfrm>
          <a:custGeom>
            <a:avLst/>
            <a:gdLst/>
            <a:ahLst/>
            <a:cxnLst/>
            <a:rect l="l" t="t" r="r" b="b"/>
            <a:pathLst>
              <a:path w="703212" h="703212">
                <a:moveTo>
                  <a:pt x="0" y="0"/>
                </a:moveTo>
                <a:lnTo>
                  <a:pt x="703212" y="0"/>
                </a:lnTo>
                <a:lnTo>
                  <a:pt x="703212" y="703212"/>
                </a:lnTo>
                <a:lnTo>
                  <a:pt x="0" y="70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4427994" y="6128742"/>
            <a:ext cx="2812851" cy="439936"/>
            <a:chOff x="0" y="0"/>
            <a:chExt cx="3750468" cy="586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50468" cy="586582"/>
            </a:xfrm>
            <a:custGeom>
              <a:avLst/>
              <a:gdLst/>
              <a:ahLst/>
              <a:cxnLst/>
              <a:rect l="l" t="t" r="r" b="b"/>
              <a:pathLst>
                <a:path w="3750468" h="586582">
                  <a:moveTo>
                    <a:pt x="0" y="0"/>
                  </a:moveTo>
                  <a:lnTo>
                    <a:pt x="3750468" y="0"/>
                  </a:lnTo>
                  <a:lnTo>
                    <a:pt x="3750468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3750468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Custom Data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427994" y="6748165"/>
            <a:ext cx="2812851" cy="1915120"/>
            <a:chOff x="0" y="0"/>
            <a:chExt cx="3750468" cy="25534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50468" cy="2553493"/>
            </a:xfrm>
            <a:custGeom>
              <a:avLst/>
              <a:gdLst/>
              <a:ahLst/>
              <a:cxnLst/>
              <a:rect l="l" t="t" r="r" b="b"/>
              <a:pathLst>
                <a:path w="3750468" h="2553493">
                  <a:moveTo>
                    <a:pt x="0" y="0"/>
                  </a:moveTo>
                  <a:lnTo>
                    <a:pt x="3750468" y="0"/>
                  </a:lnTo>
                  <a:lnTo>
                    <a:pt x="3750468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3750468" cy="26487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Create your own dataset. Write blog posts on specific topics.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89974" y="813198"/>
            <a:ext cx="8515796" cy="867221"/>
            <a:chOff x="0" y="0"/>
            <a:chExt cx="11354395" cy="11562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54395" cy="1156295"/>
            </a:xfrm>
            <a:custGeom>
              <a:avLst/>
              <a:gdLst/>
              <a:ahLst/>
              <a:cxnLst/>
              <a:rect l="l" t="t" r="r" b="b"/>
              <a:pathLst>
                <a:path w="11354395" h="1156295">
                  <a:moveTo>
                    <a:pt x="0" y="0"/>
                  </a:moveTo>
                  <a:lnTo>
                    <a:pt x="11354395" y="0"/>
                  </a:lnTo>
                  <a:lnTo>
                    <a:pt x="11354395" y="1156295"/>
                  </a:lnTo>
                  <a:lnTo>
                    <a:pt x="0" y="1156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354395" cy="11848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Implementing the Pipeline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89974" y="2122586"/>
            <a:ext cx="9366051" cy="943272"/>
            <a:chOff x="0" y="0"/>
            <a:chExt cx="12488068" cy="12576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88068" cy="1257697"/>
            </a:xfrm>
            <a:custGeom>
              <a:avLst/>
              <a:gdLst/>
              <a:ahLst/>
              <a:cxnLst/>
              <a:rect l="l" t="t" r="r" b="b"/>
              <a:pathLst>
                <a:path w="12488068" h="1257697">
                  <a:moveTo>
                    <a:pt x="0" y="0"/>
                  </a:moveTo>
                  <a:lnTo>
                    <a:pt x="12488068" y="0"/>
                  </a:lnTo>
                  <a:lnTo>
                    <a:pt x="12488068" y="1257697"/>
                  </a:lnTo>
                  <a:lnTo>
                    <a:pt x="0" y="1257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488068" cy="1343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Building the pipeline is a step-by-step process. Start with data preprocessing. Next, fine-tune LLaMA 2. Finally, integrate with Streamlit.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13092" y="3397449"/>
            <a:ext cx="38100" cy="6076206"/>
            <a:chOff x="0" y="0"/>
            <a:chExt cx="50800" cy="81016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8101584"/>
            </a:xfrm>
            <a:custGeom>
              <a:avLst/>
              <a:gdLst/>
              <a:ahLst/>
              <a:cxnLst/>
              <a:rect l="l" t="t" r="r" b="b"/>
              <a:pathLst>
                <a:path w="50800" h="810158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076184"/>
                  </a:lnTo>
                  <a:cubicBezTo>
                    <a:pt x="50800" y="8090153"/>
                    <a:pt x="39370" y="8101584"/>
                    <a:pt x="25400" y="8101584"/>
                  </a:cubicBezTo>
                  <a:cubicBezTo>
                    <a:pt x="11430" y="8101584"/>
                    <a:pt x="0" y="8090153"/>
                    <a:pt x="0" y="8076184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625706" y="4041576"/>
            <a:ext cx="1031974" cy="38100"/>
            <a:chOff x="0" y="0"/>
            <a:chExt cx="1375965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5918" cy="50800"/>
            </a:xfrm>
            <a:custGeom>
              <a:avLst/>
              <a:gdLst/>
              <a:ahLst/>
              <a:cxnLst/>
              <a:rect l="l" t="t" r="r" b="b"/>
              <a:pathLst>
                <a:path w="137591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50518" y="0"/>
                  </a:lnTo>
                  <a:cubicBezTo>
                    <a:pt x="1364488" y="0"/>
                    <a:pt x="1375918" y="11430"/>
                    <a:pt x="1375918" y="25400"/>
                  </a:cubicBezTo>
                  <a:cubicBezTo>
                    <a:pt x="1375918" y="39370"/>
                    <a:pt x="1364488" y="50800"/>
                    <a:pt x="135051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000479" y="3729038"/>
            <a:ext cx="663328" cy="663328"/>
            <a:chOff x="0" y="0"/>
            <a:chExt cx="884437" cy="8844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4428" cy="884428"/>
            </a:xfrm>
            <a:custGeom>
              <a:avLst/>
              <a:gdLst/>
              <a:ahLst/>
              <a:cxnLst/>
              <a:rect l="l" t="t" r="r" b="b"/>
              <a:pathLst>
                <a:path w="884428" h="884428">
                  <a:moveTo>
                    <a:pt x="0" y="58928"/>
                  </a:moveTo>
                  <a:cubicBezTo>
                    <a:pt x="0" y="26416"/>
                    <a:pt x="26416" y="0"/>
                    <a:pt x="58928" y="0"/>
                  </a:cubicBezTo>
                  <a:lnTo>
                    <a:pt x="825500" y="0"/>
                  </a:lnTo>
                  <a:cubicBezTo>
                    <a:pt x="858012" y="0"/>
                    <a:pt x="884428" y="26416"/>
                    <a:pt x="884428" y="58928"/>
                  </a:cubicBezTo>
                  <a:lnTo>
                    <a:pt x="884428" y="825500"/>
                  </a:lnTo>
                  <a:cubicBezTo>
                    <a:pt x="884428" y="858012"/>
                    <a:pt x="858012" y="884428"/>
                    <a:pt x="825500" y="884428"/>
                  </a:cubicBezTo>
                  <a:lnTo>
                    <a:pt x="58928" y="884428"/>
                  </a:lnTo>
                  <a:cubicBezTo>
                    <a:pt x="26416" y="884428"/>
                    <a:pt x="0" y="858012"/>
                    <a:pt x="0" y="82550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256315" y="3852565"/>
            <a:ext cx="151508" cy="416272"/>
            <a:chOff x="0" y="0"/>
            <a:chExt cx="202010" cy="555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2010" cy="555030"/>
            </a:xfrm>
            <a:custGeom>
              <a:avLst/>
              <a:gdLst/>
              <a:ahLst/>
              <a:cxnLst/>
              <a:rect l="l" t="t" r="r" b="b"/>
              <a:pathLst>
                <a:path w="202010" h="555030">
                  <a:moveTo>
                    <a:pt x="0" y="0"/>
                  </a:moveTo>
                  <a:lnTo>
                    <a:pt x="202010" y="0"/>
                  </a:lnTo>
                  <a:lnTo>
                    <a:pt x="202010" y="555030"/>
                  </a:lnTo>
                  <a:lnTo>
                    <a:pt x="0" y="555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57150"/>
              <a:ext cx="202010" cy="4978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53774" y="3692277"/>
            <a:ext cx="3468886" cy="433536"/>
            <a:chOff x="0" y="0"/>
            <a:chExt cx="4625182" cy="5780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25182" cy="578048"/>
            </a:xfrm>
            <a:custGeom>
              <a:avLst/>
              <a:gdLst/>
              <a:ahLst/>
              <a:cxnLst/>
              <a:rect l="l" t="t" r="r" b="b"/>
              <a:pathLst>
                <a:path w="4625182" h="578048">
                  <a:moveTo>
                    <a:pt x="0" y="0"/>
                  </a:moveTo>
                  <a:lnTo>
                    <a:pt x="4625182" y="0"/>
                  </a:lnTo>
                  <a:lnTo>
                    <a:pt x="4625182" y="578048"/>
                  </a:lnTo>
                  <a:lnTo>
                    <a:pt x="0" y="578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625182" cy="5875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Data Cleaning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53774" y="4302621"/>
            <a:ext cx="7302252" cy="471636"/>
            <a:chOff x="0" y="0"/>
            <a:chExt cx="9736337" cy="6288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36337" cy="628848"/>
            </a:xfrm>
            <a:custGeom>
              <a:avLst/>
              <a:gdLst/>
              <a:ahLst/>
              <a:cxnLst/>
              <a:rect l="l" t="t" r="r" b="b"/>
              <a:pathLst>
                <a:path w="9736337" h="628848">
                  <a:moveTo>
                    <a:pt x="0" y="0"/>
                  </a:moveTo>
                  <a:lnTo>
                    <a:pt x="9736337" y="0"/>
                  </a:lnTo>
                  <a:lnTo>
                    <a:pt x="9736337" y="628848"/>
                  </a:lnTo>
                  <a:lnTo>
                    <a:pt x="0" y="62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9736337" cy="7145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Remove irrelevant characters. Convert text to lowercase.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25706" y="6008042"/>
            <a:ext cx="1031974" cy="38100"/>
            <a:chOff x="0" y="0"/>
            <a:chExt cx="1375965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75918" cy="50800"/>
            </a:xfrm>
            <a:custGeom>
              <a:avLst/>
              <a:gdLst/>
              <a:ahLst/>
              <a:cxnLst/>
              <a:rect l="l" t="t" r="r" b="b"/>
              <a:pathLst>
                <a:path w="137591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50518" y="0"/>
                  </a:lnTo>
                  <a:cubicBezTo>
                    <a:pt x="1364488" y="0"/>
                    <a:pt x="1375918" y="11430"/>
                    <a:pt x="1375918" y="25400"/>
                  </a:cubicBezTo>
                  <a:cubicBezTo>
                    <a:pt x="1375918" y="39370"/>
                    <a:pt x="1364488" y="50800"/>
                    <a:pt x="135051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000479" y="5695504"/>
            <a:ext cx="663328" cy="663328"/>
            <a:chOff x="0" y="0"/>
            <a:chExt cx="884437" cy="8844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4428" cy="884428"/>
            </a:xfrm>
            <a:custGeom>
              <a:avLst/>
              <a:gdLst/>
              <a:ahLst/>
              <a:cxnLst/>
              <a:rect l="l" t="t" r="r" b="b"/>
              <a:pathLst>
                <a:path w="884428" h="884428">
                  <a:moveTo>
                    <a:pt x="0" y="58928"/>
                  </a:moveTo>
                  <a:cubicBezTo>
                    <a:pt x="0" y="26416"/>
                    <a:pt x="26416" y="0"/>
                    <a:pt x="58928" y="0"/>
                  </a:cubicBezTo>
                  <a:lnTo>
                    <a:pt x="825500" y="0"/>
                  </a:lnTo>
                  <a:cubicBezTo>
                    <a:pt x="858012" y="0"/>
                    <a:pt x="884428" y="26416"/>
                    <a:pt x="884428" y="58928"/>
                  </a:cubicBezTo>
                  <a:lnTo>
                    <a:pt x="884428" y="825500"/>
                  </a:lnTo>
                  <a:cubicBezTo>
                    <a:pt x="884428" y="858012"/>
                    <a:pt x="858012" y="884428"/>
                    <a:pt x="825500" y="884428"/>
                  </a:cubicBezTo>
                  <a:lnTo>
                    <a:pt x="58928" y="884428"/>
                  </a:lnTo>
                  <a:cubicBezTo>
                    <a:pt x="26416" y="884428"/>
                    <a:pt x="0" y="858012"/>
                    <a:pt x="0" y="82550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220299" y="5819031"/>
            <a:ext cx="223540" cy="416273"/>
            <a:chOff x="0" y="0"/>
            <a:chExt cx="298053" cy="5550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8053" cy="555030"/>
            </a:xfrm>
            <a:custGeom>
              <a:avLst/>
              <a:gdLst/>
              <a:ahLst/>
              <a:cxnLst/>
              <a:rect l="l" t="t" r="r" b="b"/>
              <a:pathLst>
                <a:path w="298053" h="555030">
                  <a:moveTo>
                    <a:pt x="0" y="0"/>
                  </a:moveTo>
                  <a:lnTo>
                    <a:pt x="298053" y="0"/>
                  </a:lnTo>
                  <a:lnTo>
                    <a:pt x="298053" y="555030"/>
                  </a:lnTo>
                  <a:lnTo>
                    <a:pt x="0" y="555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57150"/>
              <a:ext cx="298053" cy="4978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953774" y="5658742"/>
            <a:ext cx="3468886" cy="433536"/>
            <a:chOff x="0" y="0"/>
            <a:chExt cx="4625182" cy="57804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25182" cy="578048"/>
            </a:xfrm>
            <a:custGeom>
              <a:avLst/>
              <a:gdLst/>
              <a:ahLst/>
              <a:cxnLst/>
              <a:rect l="l" t="t" r="r" b="b"/>
              <a:pathLst>
                <a:path w="4625182" h="578048">
                  <a:moveTo>
                    <a:pt x="0" y="0"/>
                  </a:moveTo>
                  <a:lnTo>
                    <a:pt x="4625182" y="0"/>
                  </a:lnTo>
                  <a:lnTo>
                    <a:pt x="4625182" y="578048"/>
                  </a:lnTo>
                  <a:lnTo>
                    <a:pt x="0" y="578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4625182" cy="5875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Fine-tuning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953774" y="6269088"/>
            <a:ext cx="7302252" cy="943272"/>
            <a:chOff x="0" y="0"/>
            <a:chExt cx="9736337" cy="12576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736337" cy="1257697"/>
            </a:xfrm>
            <a:custGeom>
              <a:avLst/>
              <a:gdLst/>
              <a:ahLst/>
              <a:cxnLst/>
              <a:rect l="l" t="t" r="r" b="b"/>
              <a:pathLst>
                <a:path w="9736337" h="1257697">
                  <a:moveTo>
                    <a:pt x="0" y="0"/>
                  </a:moveTo>
                  <a:lnTo>
                    <a:pt x="9736337" y="0"/>
                  </a:lnTo>
                  <a:lnTo>
                    <a:pt x="9736337" y="1257697"/>
                  </a:lnTo>
                  <a:lnTo>
                    <a:pt x="0" y="1257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9736337" cy="1343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Train LLaMA 2 on your dataset. Optimize for blog writing style.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625706" y="8446145"/>
            <a:ext cx="1031974" cy="38100"/>
            <a:chOff x="0" y="0"/>
            <a:chExt cx="1375965" cy="50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375918" cy="50800"/>
            </a:xfrm>
            <a:custGeom>
              <a:avLst/>
              <a:gdLst/>
              <a:ahLst/>
              <a:cxnLst/>
              <a:rect l="l" t="t" r="r" b="b"/>
              <a:pathLst>
                <a:path w="137591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50518" y="0"/>
                  </a:lnTo>
                  <a:cubicBezTo>
                    <a:pt x="1364488" y="0"/>
                    <a:pt x="1375918" y="11430"/>
                    <a:pt x="1375918" y="25400"/>
                  </a:cubicBezTo>
                  <a:cubicBezTo>
                    <a:pt x="1375918" y="39370"/>
                    <a:pt x="1364488" y="50800"/>
                    <a:pt x="135051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8000479" y="8133606"/>
            <a:ext cx="663328" cy="663328"/>
            <a:chOff x="0" y="0"/>
            <a:chExt cx="884437" cy="8844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84428" cy="884428"/>
            </a:xfrm>
            <a:custGeom>
              <a:avLst/>
              <a:gdLst/>
              <a:ahLst/>
              <a:cxnLst/>
              <a:rect l="l" t="t" r="r" b="b"/>
              <a:pathLst>
                <a:path w="884428" h="884428">
                  <a:moveTo>
                    <a:pt x="0" y="58928"/>
                  </a:moveTo>
                  <a:cubicBezTo>
                    <a:pt x="0" y="26416"/>
                    <a:pt x="26416" y="0"/>
                    <a:pt x="58928" y="0"/>
                  </a:cubicBezTo>
                  <a:lnTo>
                    <a:pt x="825500" y="0"/>
                  </a:lnTo>
                  <a:cubicBezTo>
                    <a:pt x="858012" y="0"/>
                    <a:pt x="884428" y="26416"/>
                    <a:pt x="884428" y="58928"/>
                  </a:cubicBezTo>
                  <a:lnTo>
                    <a:pt x="884428" y="825500"/>
                  </a:lnTo>
                  <a:cubicBezTo>
                    <a:pt x="884428" y="858012"/>
                    <a:pt x="858012" y="884428"/>
                    <a:pt x="825500" y="884428"/>
                  </a:cubicBezTo>
                  <a:lnTo>
                    <a:pt x="58928" y="884428"/>
                  </a:lnTo>
                  <a:cubicBezTo>
                    <a:pt x="26416" y="884428"/>
                    <a:pt x="0" y="858012"/>
                    <a:pt x="0" y="82550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8216131" y="8257134"/>
            <a:ext cx="231874" cy="416273"/>
            <a:chOff x="0" y="0"/>
            <a:chExt cx="309165" cy="55503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09165" cy="555030"/>
            </a:xfrm>
            <a:custGeom>
              <a:avLst/>
              <a:gdLst/>
              <a:ahLst/>
              <a:cxnLst/>
              <a:rect l="l" t="t" r="r" b="b"/>
              <a:pathLst>
                <a:path w="309165" h="555030">
                  <a:moveTo>
                    <a:pt x="0" y="0"/>
                  </a:moveTo>
                  <a:lnTo>
                    <a:pt x="309165" y="0"/>
                  </a:lnTo>
                  <a:lnTo>
                    <a:pt x="309165" y="555030"/>
                  </a:lnTo>
                  <a:lnTo>
                    <a:pt x="0" y="555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57150"/>
              <a:ext cx="309165" cy="4978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953774" y="8096845"/>
            <a:ext cx="3468886" cy="433536"/>
            <a:chOff x="0" y="0"/>
            <a:chExt cx="4625182" cy="57804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625182" cy="578048"/>
            </a:xfrm>
            <a:custGeom>
              <a:avLst/>
              <a:gdLst/>
              <a:ahLst/>
              <a:cxnLst/>
              <a:rect l="l" t="t" r="r" b="b"/>
              <a:pathLst>
                <a:path w="4625182" h="578048">
                  <a:moveTo>
                    <a:pt x="0" y="0"/>
                  </a:moveTo>
                  <a:lnTo>
                    <a:pt x="4625182" y="0"/>
                  </a:lnTo>
                  <a:lnTo>
                    <a:pt x="4625182" y="578048"/>
                  </a:lnTo>
                  <a:lnTo>
                    <a:pt x="0" y="578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9525"/>
              <a:ext cx="4625182" cy="5875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Streamlit Integration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953774" y="8707190"/>
            <a:ext cx="7302252" cy="471636"/>
            <a:chOff x="0" y="0"/>
            <a:chExt cx="9736337" cy="62884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736337" cy="628848"/>
            </a:xfrm>
            <a:custGeom>
              <a:avLst/>
              <a:gdLst/>
              <a:ahLst/>
              <a:cxnLst/>
              <a:rect l="l" t="t" r="r" b="b"/>
              <a:pathLst>
                <a:path w="9736337" h="628848">
                  <a:moveTo>
                    <a:pt x="0" y="0"/>
                  </a:moveTo>
                  <a:lnTo>
                    <a:pt x="9736337" y="0"/>
                  </a:lnTo>
                  <a:lnTo>
                    <a:pt x="9736337" y="628848"/>
                  </a:lnTo>
                  <a:lnTo>
                    <a:pt x="0" y="62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9736337" cy="7145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Connect LLaMA 2 to your Streamlit app.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740200"/>
          </a:xfrm>
          <a:custGeom>
            <a:avLst/>
            <a:gdLst/>
            <a:ahLst/>
            <a:cxnLst/>
            <a:rect l="l" t="t" r="r" b="b"/>
            <a:pathLst>
              <a:path w="18288000" h="37402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" b="-4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4984849"/>
            <a:ext cx="9751962" cy="880021"/>
            <a:chOff x="0" y="0"/>
            <a:chExt cx="13002617" cy="1173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02616" cy="1173362"/>
            </a:xfrm>
            <a:custGeom>
              <a:avLst/>
              <a:gdLst/>
              <a:ahLst/>
              <a:cxnLst/>
              <a:rect l="l" t="t" r="r" b="b"/>
              <a:pathLst>
                <a:path w="13002616" h="1173362">
                  <a:moveTo>
                    <a:pt x="0" y="0"/>
                  </a:moveTo>
                  <a:lnTo>
                    <a:pt x="13002616" y="0"/>
                  </a:lnTo>
                  <a:lnTo>
                    <a:pt x="13002616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3002617" cy="1192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Generating Engaging Content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7155" y="6313586"/>
            <a:ext cx="16193690" cy="478780"/>
            <a:chOff x="0" y="0"/>
            <a:chExt cx="21591587" cy="6383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91588" cy="638373"/>
            </a:xfrm>
            <a:custGeom>
              <a:avLst/>
              <a:gdLst/>
              <a:ahLst/>
              <a:cxnLst/>
              <a:rect l="l" t="t" r="r" b="b"/>
              <a:pathLst>
                <a:path w="21591588" h="638373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Use LLaMA 2 to create compelling blog posts. Experiment with different prompts. Adjust parameters for desired output.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7155" y="7465367"/>
            <a:ext cx="673150" cy="673150"/>
            <a:chOff x="0" y="0"/>
            <a:chExt cx="897533" cy="8975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711" y="7590681"/>
            <a:ext cx="153889" cy="422374"/>
            <a:chOff x="0" y="0"/>
            <a:chExt cx="205185" cy="5631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5185" cy="563165"/>
            </a:xfrm>
            <a:custGeom>
              <a:avLst/>
              <a:gdLst/>
              <a:ahLst/>
              <a:cxnLst/>
              <a:rect l="l" t="t" r="r" b="b"/>
              <a:pathLst>
                <a:path w="205185" h="563165">
                  <a:moveTo>
                    <a:pt x="0" y="0"/>
                  </a:moveTo>
                  <a:lnTo>
                    <a:pt x="205185" y="0"/>
                  </a:lnTo>
                  <a:lnTo>
                    <a:pt x="205185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66675"/>
              <a:ext cx="205185" cy="496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19449" y="7465367"/>
            <a:ext cx="3520231" cy="439936"/>
            <a:chOff x="0" y="0"/>
            <a:chExt cx="4693642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Prompt Engineering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19449" y="8084790"/>
            <a:ext cx="4226124" cy="957560"/>
            <a:chOff x="0" y="0"/>
            <a:chExt cx="5634832" cy="12767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5634832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Craft effective prompts. Guide LLaMA 2 for specific topics.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44716" y="7465367"/>
            <a:ext cx="673150" cy="673150"/>
            <a:chOff x="0" y="0"/>
            <a:chExt cx="897533" cy="8975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767810" y="7590681"/>
            <a:ext cx="226963" cy="422374"/>
            <a:chOff x="0" y="0"/>
            <a:chExt cx="302617" cy="5631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2617" cy="563165"/>
            </a:xfrm>
            <a:custGeom>
              <a:avLst/>
              <a:gdLst/>
              <a:ahLst/>
              <a:cxnLst/>
              <a:rect l="l" t="t" r="r" b="b"/>
              <a:pathLst>
                <a:path w="302617" h="563165">
                  <a:moveTo>
                    <a:pt x="0" y="0"/>
                  </a:moveTo>
                  <a:lnTo>
                    <a:pt x="302617" y="0"/>
                  </a:lnTo>
                  <a:lnTo>
                    <a:pt x="302617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6675"/>
              <a:ext cx="302617" cy="496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517011" y="7465367"/>
            <a:ext cx="3520231" cy="439936"/>
            <a:chOff x="0" y="0"/>
            <a:chExt cx="4693642" cy="5865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Parameter Tuning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517011" y="8084790"/>
            <a:ext cx="4226124" cy="957560"/>
            <a:chOff x="0" y="0"/>
            <a:chExt cx="5634832" cy="127674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5634832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Adjust temperature and top-p. Control the creativity.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042279" y="7465367"/>
            <a:ext cx="673150" cy="673150"/>
            <a:chOff x="0" y="0"/>
            <a:chExt cx="897533" cy="8975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261205" y="7590681"/>
            <a:ext cx="235297" cy="422374"/>
            <a:chOff x="0" y="0"/>
            <a:chExt cx="313730" cy="56316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13730" cy="563165"/>
            </a:xfrm>
            <a:custGeom>
              <a:avLst/>
              <a:gdLst/>
              <a:ahLst/>
              <a:cxnLst/>
              <a:rect l="l" t="t" r="r" b="b"/>
              <a:pathLst>
                <a:path w="313730" h="563165">
                  <a:moveTo>
                    <a:pt x="0" y="0"/>
                  </a:moveTo>
                  <a:lnTo>
                    <a:pt x="313730" y="0"/>
                  </a:lnTo>
                  <a:lnTo>
                    <a:pt x="31373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66675"/>
              <a:ext cx="313730" cy="496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014572" y="7465367"/>
            <a:ext cx="3520231" cy="439936"/>
            <a:chOff x="0" y="0"/>
            <a:chExt cx="4693642" cy="58658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Iterative Refinement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014572" y="8084790"/>
            <a:ext cx="4226124" cy="957560"/>
            <a:chOff x="0" y="0"/>
            <a:chExt cx="5634832" cy="127674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0"/>
              <a:ext cx="5634832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Generate, review, and refine. Improve the blog's quality.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9232"/>
          </a:xfrm>
          <a:custGeom>
            <a:avLst/>
            <a:gdLst/>
            <a:ahLst/>
            <a:cxnLst/>
            <a:rect l="l" t="t" r="r" b="b"/>
            <a:pathLst>
              <a:path w="6858000" h="10289232">
                <a:moveTo>
                  <a:pt x="0" y="0"/>
                </a:moveTo>
                <a:lnTo>
                  <a:pt x="6858000" y="0"/>
                </a:lnTo>
                <a:lnTo>
                  <a:pt x="6858000" y="10289232"/>
                </a:lnTo>
                <a:lnTo>
                  <a:pt x="0" y="1028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37630" y="815280"/>
            <a:ext cx="6976021" cy="871835"/>
            <a:chOff x="0" y="0"/>
            <a:chExt cx="9301362" cy="11624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1362" cy="1162447"/>
            </a:xfrm>
            <a:custGeom>
              <a:avLst/>
              <a:gdLst/>
              <a:ahLst/>
              <a:cxnLst/>
              <a:rect l="l" t="t" r="r" b="b"/>
              <a:pathLst>
                <a:path w="9301362" h="1162447">
                  <a:moveTo>
                    <a:pt x="0" y="0"/>
                  </a:moveTo>
                  <a:lnTo>
                    <a:pt x="9301362" y="0"/>
                  </a:lnTo>
                  <a:lnTo>
                    <a:pt x="9301362" y="1162447"/>
                  </a:lnTo>
                  <a:lnTo>
                    <a:pt x="0" y="1162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301362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Deploying the App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7630" y="2131814"/>
            <a:ext cx="9354740" cy="948630"/>
            <a:chOff x="0" y="0"/>
            <a:chExt cx="12472987" cy="1264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72987" cy="1264840"/>
            </a:xfrm>
            <a:custGeom>
              <a:avLst/>
              <a:gdLst/>
              <a:ahLst/>
              <a:cxnLst/>
              <a:rect l="l" t="t" r="r" b="b"/>
              <a:pathLst>
                <a:path w="12472987" h="1264840">
                  <a:moveTo>
                    <a:pt x="0" y="0"/>
                  </a:moveTo>
                  <a:lnTo>
                    <a:pt x="12472987" y="0"/>
                  </a:lnTo>
                  <a:lnTo>
                    <a:pt x="12472987" y="1264840"/>
                  </a:lnTo>
                  <a:lnTo>
                    <a:pt x="0" y="126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2472987" cy="13505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Share your app with the world. Streamlit offers easy deployment. Use Streamlit Cloud or other platforms.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7630" y="3562201"/>
            <a:ext cx="4455021" cy="978248"/>
            <a:chOff x="0" y="0"/>
            <a:chExt cx="5940028" cy="13043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40029" cy="1304330"/>
            </a:xfrm>
            <a:custGeom>
              <a:avLst/>
              <a:gdLst/>
              <a:ahLst/>
              <a:cxnLst/>
              <a:rect l="l" t="t" r="r" b="b"/>
              <a:pathLst>
                <a:path w="5940029" h="1304330">
                  <a:moveTo>
                    <a:pt x="0" y="0"/>
                  </a:moveTo>
                  <a:lnTo>
                    <a:pt x="5940029" y="0"/>
                  </a:lnTo>
                  <a:lnTo>
                    <a:pt x="5940029" y="1304330"/>
                  </a:lnTo>
                  <a:lnTo>
                    <a:pt x="0" y="1304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52400"/>
              <a:ext cx="5940028" cy="11519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687"/>
                </a:lnSpc>
              </a:pPr>
              <a:r>
                <a:rPr lang="en-US" sz="7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1172" y="4911030"/>
            <a:ext cx="3487936" cy="436066"/>
            <a:chOff x="0" y="0"/>
            <a:chExt cx="4650582" cy="5814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50582" cy="581422"/>
            </a:xfrm>
            <a:custGeom>
              <a:avLst/>
              <a:gdLst/>
              <a:ahLst/>
              <a:cxnLst/>
              <a:rect l="l" t="t" r="r" b="b"/>
              <a:pathLst>
                <a:path w="4650582" h="581422">
                  <a:moveTo>
                    <a:pt x="0" y="0"/>
                  </a:moveTo>
                  <a:lnTo>
                    <a:pt x="4650582" y="0"/>
                  </a:lnTo>
                  <a:lnTo>
                    <a:pt x="4650582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650582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Prepare Code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7630" y="5524946"/>
            <a:ext cx="4455021" cy="474315"/>
            <a:chOff x="0" y="0"/>
            <a:chExt cx="5940028" cy="6324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40029" cy="632420"/>
            </a:xfrm>
            <a:custGeom>
              <a:avLst/>
              <a:gdLst/>
              <a:ahLst/>
              <a:cxnLst/>
              <a:rect l="l" t="t" r="r" b="b"/>
              <a:pathLst>
                <a:path w="5940029" h="632420">
                  <a:moveTo>
                    <a:pt x="0" y="0"/>
                  </a:moveTo>
                  <a:lnTo>
                    <a:pt x="5940029" y="0"/>
                  </a:lnTo>
                  <a:lnTo>
                    <a:pt x="5940029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5940028" cy="7181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Ensure your code is ready.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37349" y="3562201"/>
            <a:ext cx="4455021" cy="978248"/>
            <a:chOff x="0" y="0"/>
            <a:chExt cx="5940028" cy="13043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40029" cy="1304330"/>
            </a:xfrm>
            <a:custGeom>
              <a:avLst/>
              <a:gdLst/>
              <a:ahLst/>
              <a:cxnLst/>
              <a:rect l="l" t="t" r="r" b="b"/>
              <a:pathLst>
                <a:path w="5940029" h="1304330">
                  <a:moveTo>
                    <a:pt x="0" y="0"/>
                  </a:moveTo>
                  <a:lnTo>
                    <a:pt x="5940029" y="0"/>
                  </a:lnTo>
                  <a:lnTo>
                    <a:pt x="5940029" y="1304330"/>
                  </a:lnTo>
                  <a:lnTo>
                    <a:pt x="0" y="1304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152400"/>
              <a:ext cx="5940028" cy="11519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687"/>
                </a:lnSpc>
              </a:pPr>
              <a:r>
                <a:rPr lang="en-US" sz="7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420891" y="4911030"/>
            <a:ext cx="3487936" cy="436066"/>
            <a:chOff x="0" y="0"/>
            <a:chExt cx="4650582" cy="5814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50582" cy="581422"/>
            </a:xfrm>
            <a:custGeom>
              <a:avLst/>
              <a:gdLst/>
              <a:ahLst/>
              <a:cxnLst/>
              <a:rect l="l" t="t" r="r" b="b"/>
              <a:pathLst>
                <a:path w="4650582" h="581422">
                  <a:moveTo>
                    <a:pt x="0" y="0"/>
                  </a:moveTo>
                  <a:lnTo>
                    <a:pt x="4650582" y="0"/>
                  </a:lnTo>
                  <a:lnTo>
                    <a:pt x="4650582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650582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Deploy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937349" y="5524946"/>
            <a:ext cx="4455021" cy="474315"/>
            <a:chOff x="0" y="0"/>
            <a:chExt cx="5940028" cy="6324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940029" cy="632420"/>
            </a:xfrm>
            <a:custGeom>
              <a:avLst/>
              <a:gdLst/>
              <a:ahLst/>
              <a:cxnLst/>
              <a:rect l="l" t="t" r="r" b="b"/>
              <a:pathLst>
                <a:path w="5940029" h="632420">
                  <a:moveTo>
                    <a:pt x="0" y="0"/>
                  </a:moveTo>
                  <a:lnTo>
                    <a:pt x="5940029" y="0"/>
                  </a:lnTo>
                  <a:lnTo>
                    <a:pt x="5940029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5940028" cy="7181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Use Streamlit Cloud.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487490" y="7036891"/>
            <a:ext cx="4455021" cy="978248"/>
            <a:chOff x="0" y="0"/>
            <a:chExt cx="5940028" cy="13043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40029" cy="1304330"/>
            </a:xfrm>
            <a:custGeom>
              <a:avLst/>
              <a:gdLst/>
              <a:ahLst/>
              <a:cxnLst/>
              <a:rect l="l" t="t" r="r" b="b"/>
              <a:pathLst>
                <a:path w="5940029" h="1304330">
                  <a:moveTo>
                    <a:pt x="0" y="0"/>
                  </a:moveTo>
                  <a:lnTo>
                    <a:pt x="5940029" y="0"/>
                  </a:lnTo>
                  <a:lnTo>
                    <a:pt x="5940029" y="1304330"/>
                  </a:lnTo>
                  <a:lnTo>
                    <a:pt x="0" y="1304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52400"/>
              <a:ext cx="5940028" cy="11519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687"/>
                </a:lnSpc>
              </a:pPr>
              <a:r>
                <a:rPr lang="en-US" sz="7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971032" y="8385721"/>
            <a:ext cx="3487936" cy="436066"/>
            <a:chOff x="0" y="0"/>
            <a:chExt cx="4650582" cy="5814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50582" cy="581422"/>
            </a:xfrm>
            <a:custGeom>
              <a:avLst/>
              <a:gdLst/>
              <a:ahLst/>
              <a:cxnLst/>
              <a:rect l="l" t="t" r="r" b="b"/>
              <a:pathLst>
                <a:path w="4650582" h="581422">
                  <a:moveTo>
                    <a:pt x="0" y="0"/>
                  </a:moveTo>
                  <a:lnTo>
                    <a:pt x="4650582" y="0"/>
                  </a:lnTo>
                  <a:lnTo>
                    <a:pt x="4650582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4650582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Share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487490" y="8999636"/>
            <a:ext cx="4455021" cy="474315"/>
            <a:chOff x="0" y="0"/>
            <a:chExt cx="5940028" cy="6324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940029" cy="632420"/>
            </a:xfrm>
            <a:custGeom>
              <a:avLst/>
              <a:gdLst/>
              <a:ahLst/>
              <a:cxnLst/>
              <a:rect l="l" t="t" r="r" b="b"/>
              <a:pathLst>
                <a:path w="5940029" h="632420">
                  <a:moveTo>
                    <a:pt x="0" y="0"/>
                  </a:moveTo>
                  <a:lnTo>
                    <a:pt x="5940029" y="0"/>
                  </a:lnTo>
                  <a:lnTo>
                    <a:pt x="5940029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5940028" cy="7181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87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Share the link.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2506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7155" y="2890837"/>
            <a:ext cx="9335691" cy="1760041"/>
            <a:chOff x="0" y="0"/>
            <a:chExt cx="12447588" cy="2346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Blog Generation Using LLaMA 2 and Streamlit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155" y="5099596"/>
            <a:ext cx="9335691" cy="1436340"/>
            <a:chOff x="0" y="0"/>
            <a:chExt cx="12447588" cy="1915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47588" cy="1915120"/>
            </a:xfrm>
            <a:custGeom>
              <a:avLst/>
              <a:gdLst/>
              <a:ahLst/>
              <a:cxnLst/>
              <a:rect l="l" t="t" r="r" b="b"/>
              <a:pathLst>
                <a:path w="12447588" h="1915120">
                  <a:moveTo>
                    <a:pt x="0" y="0"/>
                  </a:moveTo>
                  <a:lnTo>
                    <a:pt x="12447588" y="0"/>
                  </a:lnTo>
                  <a:lnTo>
                    <a:pt x="12447588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447588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explores blog generation. We'll leverage LLaMA 2 and Streamlit. LLaMA 2 is a powerful language model. Streamlit will create an interactive web app.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2392" y="6889997"/>
            <a:ext cx="488156" cy="488156"/>
            <a:chOff x="0" y="0"/>
            <a:chExt cx="650875" cy="6508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0875" cy="650875"/>
            </a:xfrm>
            <a:custGeom>
              <a:avLst/>
              <a:gdLst/>
              <a:ahLst/>
              <a:cxnLst/>
              <a:rect l="l" t="t" r="r" b="b"/>
              <a:pathLst>
                <a:path w="650875" h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513</Words>
  <Application>Microsoft Office PowerPoint</Application>
  <PresentationFormat>Custom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Source Sans Pro</vt:lpstr>
      <vt:lpstr>Lora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LAKSHMI HARRSHINI</dc:creator>
  <cp:lastModifiedBy>LAKSHMI HARRSHINI</cp:lastModifiedBy>
  <cp:revision>2</cp:revision>
  <dcterms:created xsi:type="dcterms:W3CDTF">2006-08-16T00:00:00Z</dcterms:created>
  <dcterms:modified xsi:type="dcterms:W3CDTF">2025-02-12T06:34:34Z</dcterms:modified>
  <dc:identifier>DAGeugDPAVw</dc:identifier>
</cp:coreProperties>
</file>